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90" r:id="rId2"/>
    <p:sldId id="258" r:id="rId3"/>
    <p:sldId id="259" r:id="rId4"/>
    <p:sldId id="261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0055E-E817-4AB2-A79C-6B45E5DFC7EC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7DF89-72E8-40C9-B093-38110B73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2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7DF89-72E8-40C9-B093-38110B73E6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6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8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732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175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93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767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81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306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74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0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79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4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27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9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09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6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3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1219200"/>
            <a:ext cx="6798736" cy="471593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F. Ghavipanjeh</a:t>
            </a:r>
          </a:p>
          <a:p>
            <a:pPr marL="0" indent="0" algn="ctr">
              <a:lnSpc>
                <a:spcPct val="200000"/>
              </a:lnSpc>
              <a:buNone/>
            </a:pPr>
            <a:endParaRPr lang="en-US" sz="1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fghavipanjeh@gmail.com</a:t>
            </a:r>
            <a:endParaRPr lang="fa-IR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9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5" y="533400"/>
            <a:ext cx="2536798" cy="1371600"/>
          </a:xfr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farm</a:t>
            </a:r>
            <a:endParaRPr lang="fa-I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farm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7265" y="5681282"/>
            <a:ext cx="609600" cy="609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63" y="1388534"/>
            <a:ext cx="4820737" cy="490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5" y="533400"/>
            <a:ext cx="2536798" cy="1371600"/>
          </a:xfr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library</a:t>
            </a:r>
            <a:endParaRPr lang="fa-I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library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7265" y="5715000"/>
            <a:ext cx="609600" cy="609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63" y="1388534"/>
            <a:ext cx="4858837" cy="490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5" y="533400"/>
            <a:ext cx="2536798" cy="1371600"/>
          </a:xfr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castle</a:t>
            </a:r>
            <a:endParaRPr lang="fa-I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castle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7265" y="5715000"/>
            <a:ext cx="609600" cy="609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63" y="1388534"/>
            <a:ext cx="4839787" cy="490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6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745" y="533400"/>
            <a:ext cx="2536798" cy="1371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airport</a:t>
            </a:r>
            <a:endParaRPr lang="fa-I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airport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7745" y="5678488"/>
            <a:ext cx="609600" cy="609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r="15359"/>
          <a:stretch/>
        </p:blipFill>
        <p:spPr>
          <a:xfrm>
            <a:off x="3733800" y="1371600"/>
            <a:ext cx="4876800" cy="49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</TotalTime>
  <Words>10</Words>
  <Application>Microsoft Office PowerPoint</Application>
  <PresentationFormat>On-screen Show (4:3)</PresentationFormat>
  <Paragraphs>9</Paragraphs>
  <Slides>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Times New Roman</vt:lpstr>
      <vt:lpstr>Organic</vt:lpstr>
      <vt:lpstr>PowerPoint Presentation</vt:lpstr>
      <vt:lpstr>farm</vt:lpstr>
      <vt:lpstr>library</vt:lpstr>
      <vt:lpstr>castle</vt:lpstr>
      <vt:lpstr>airport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CLICK</dc:creator>
  <cp:lastModifiedBy>CLICK</cp:lastModifiedBy>
  <cp:revision>52</cp:revision>
  <dcterms:created xsi:type="dcterms:W3CDTF">2006-08-16T00:00:00Z</dcterms:created>
  <dcterms:modified xsi:type="dcterms:W3CDTF">2023-05-27T18:55:56Z</dcterms:modified>
</cp:coreProperties>
</file>